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02" y="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2028874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521486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3217697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133346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809738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2870519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3560478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1373414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1679287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1292720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2431884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A41F4-D748-45F5-BC41-FCD39179EE27}" type="datetimeFigureOut">
              <a:rPr lang="ca-ES" smtClean="0"/>
              <a:pPr/>
              <a:t>14/11/2014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B20F2-EE47-49E0-AFDE-70B9452C3A40}" type="slidenum">
              <a:rPr lang="ca-ES" smtClean="0"/>
              <a:pPr/>
              <a:t>‹#›</a:t>
            </a:fld>
            <a:endParaRPr lang="ca-ES"/>
          </a:p>
        </p:txBody>
      </p:sp>
    </p:spTree>
    <p:extLst>
      <p:ext uri="{BB962C8B-B14F-4D97-AF65-F5344CB8AC3E}">
        <p14:creationId xmlns="" xmlns:p14="http://schemas.microsoft.com/office/powerpoint/2010/main" val="2944849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a-ES" dirty="0"/>
          </a:p>
        </p:txBody>
      </p:sp>
      <p:grpSp>
        <p:nvGrpSpPr>
          <p:cNvPr id="15" name="14 Grupo"/>
          <p:cNvGrpSpPr/>
          <p:nvPr/>
        </p:nvGrpSpPr>
        <p:grpSpPr>
          <a:xfrm rot="5400000">
            <a:off x="1691680" y="-747464"/>
            <a:ext cx="5699485" cy="8435789"/>
            <a:chOff x="1547664" y="1052736"/>
            <a:chExt cx="4680520" cy="6718450"/>
          </a:xfrm>
        </p:grpSpPr>
        <p:pic>
          <p:nvPicPr>
            <p:cNvPr id="1026" name="Picture 2" descr="File:Biota (Zaragoza) San Miguel 1 Planta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7664" y="1052736"/>
              <a:ext cx="4680520" cy="671845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2987824" y="4797312"/>
              <a:ext cx="1440160" cy="14400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6" name="5 Rectángulo"/>
            <p:cNvSpPr/>
            <p:nvPr/>
          </p:nvSpPr>
          <p:spPr>
            <a:xfrm>
              <a:off x="2987824" y="3357152"/>
              <a:ext cx="1440160" cy="14400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8" name="7 Rectángulo"/>
            <p:cNvSpPr/>
            <p:nvPr/>
          </p:nvSpPr>
          <p:spPr>
            <a:xfrm>
              <a:off x="2987824" y="1917152"/>
              <a:ext cx="1440160" cy="144000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10" name="9 Rectángulo"/>
            <p:cNvSpPr/>
            <p:nvPr/>
          </p:nvSpPr>
          <p:spPr>
            <a:xfrm>
              <a:off x="2990850" y="3356331"/>
              <a:ext cx="1440160" cy="720000"/>
            </a:xfrm>
            <a:prstGeom prst="rect">
              <a:avLst/>
            </a:prstGeom>
            <a:noFill/>
            <a:ln w="15875"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11" name="10 Rectángulo"/>
            <p:cNvSpPr/>
            <p:nvPr/>
          </p:nvSpPr>
          <p:spPr>
            <a:xfrm>
              <a:off x="2990851" y="2626438"/>
              <a:ext cx="1440162" cy="720000"/>
            </a:xfrm>
            <a:prstGeom prst="rect">
              <a:avLst/>
            </a:prstGeom>
            <a:noFill/>
            <a:ln w="15875"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12" name="11 Rectángulo"/>
            <p:cNvSpPr/>
            <p:nvPr/>
          </p:nvSpPr>
          <p:spPr>
            <a:xfrm>
              <a:off x="2987824" y="4076331"/>
              <a:ext cx="1440160" cy="720000"/>
            </a:xfrm>
            <a:prstGeom prst="rect">
              <a:avLst/>
            </a:prstGeom>
            <a:noFill/>
            <a:ln w="15875"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13" name="12 Rectángulo"/>
            <p:cNvSpPr/>
            <p:nvPr/>
          </p:nvSpPr>
          <p:spPr>
            <a:xfrm>
              <a:off x="2990849" y="4797232"/>
              <a:ext cx="1440165" cy="720000"/>
            </a:xfrm>
            <a:prstGeom prst="rect">
              <a:avLst/>
            </a:prstGeom>
            <a:noFill/>
            <a:ln w="15875"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14" name="13 Rectángulo"/>
            <p:cNvSpPr/>
            <p:nvPr/>
          </p:nvSpPr>
          <p:spPr>
            <a:xfrm>
              <a:off x="2990851" y="5510949"/>
              <a:ext cx="1440165" cy="720000"/>
            </a:xfrm>
            <a:prstGeom prst="rect">
              <a:avLst/>
            </a:prstGeom>
            <a:noFill/>
            <a:ln w="15875"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17" name="16 Rectángulo"/>
            <p:cNvSpPr/>
            <p:nvPr/>
          </p:nvSpPr>
          <p:spPr>
            <a:xfrm>
              <a:off x="2907752" y="2996940"/>
              <a:ext cx="1596625" cy="358390"/>
            </a:xfrm>
            <a:prstGeom prst="rect">
              <a:avLst/>
            </a:prstGeom>
            <a:noFill/>
            <a:ln w="15875">
              <a:solidFill>
                <a:srgbClr val="C0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</p:grpSp>
      <p:sp>
        <p:nvSpPr>
          <p:cNvPr id="19" name="18 Rectángulo"/>
          <p:cNvSpPr/>
          <p:nvPr/>
        </p:nvSpPr>
        <p:spPr>
          <a:xfrm>
            <a:off x="2268166" y="3248979"/>
            <a:ext cx="5184154" cy="870919"/>
          </a:xfrm>
          <a:prstGeom prst="rect">
            <a:avLst/>
          </a:prstGeom>
          <a:noFill/>
          <a:ln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0" name="19 Cerrar llave"/>
          <p:cNvSpPr/>
          <p:nvPr/>
        </p:nvSpPr>
        <p:spPr>
          <a:xfrm rot="16200000">
            <a:off x="3843756" y="326779"/>
            <a:ext cx="432050" cy="3612152"/>
          </a:xfrm>
          <a:prstGeom prst="rightBrace">
            <a:avLst>
              <a:gd name="adj1" fmla="val 8333"/>
              <a:gd name="adj2" fmla="val 49735"/>
            </a:avLst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1" name="20 CuadroTexto"/>
          <p:cNvSpPr txBox="1"/>
          <p:nvPr/>
        </p:nvSpPr>
        <p:spPr>
          <a:xfrm>
            <a:off x="3910274" y="16288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4</a:t>
            </a:r>
            <a:endParaRPr lang="ca-E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" name="21 Cerrar llave"/>
          <p:cNvSpPr/>
          <p:nvPr/>
        </p:nvSpPr>
        <p:spPr>
          <a:xfrm rot="10800000">
            <a:off x="1817434" y="2378060"/>
            <a:ext cx="432050" cy="1753695"/>
          </a:xfrm>
          <a:prstGeom prst="rightBrace">
            <a:avLst>
              <a:gd name="adj1" fmla="val 8333"/>
              <a:gd name="adj2" fmla="val 49735"/>
            </a:avLst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3" name="22 CuadroTexto"/>
          <p:cNvSpPr txBox="1"/>
          <p:nvPr/>
        </p:nvSpPr>
        <p:spPr>
          <a:xfrm>
            <a:off x="1532516" y="307024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2</a:t>
            </a:r>
            <a:endParaRPr lang="ca-E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23 Cerrar llave"/>
          <p:cNvSpPr/>
          <p:nvPr/>
        </p:nvSpPr>
        <p:spPr>
          <a:xfrm rot="16200000">
            <a:off x="6109726" y="1704828"/>
            <a:ext cx="432050" cy="915209"/>
          </a:xfrm>
          <a:prstGeom prst="rightBrace">
            <a:avLst>
              <a:gd name="adj1" fmla="val 13845"/>
              <a:gd name="adj2" fmla="val 49735"/>
            </a:avLst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5" name="24 CuadroTexto"/>
          <p:cNvSpPr txBox="1"/>
          <p:nvPr/>
        </p:nvSpPr>
        <p:spPr>
          <a:xfrm>
            <a:off x="6167302" y="16288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1</a:t>
            </a:r>
            <a:endParaRPr lang="ca-E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2676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39552" y="908720"/>
            <a:ext cx="43204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dirty="0" smtClean="0"/>
              <a:t>San Miguel de Biota:</a:t>
            </a:r>
          </a:p>
          <a:p>
            <a:r>
              <a:rPr lang="ca-ES" dirty="0" smtClean="0"/>
              <a:t>Nave de proporción 2*4 </a:t>
            </a:r>
          </a:p>
          <a:p>
            <a:r>
              <a:rPr lang="ca-ES" dirty="0" smtClean="0"/>
              <a:t>Ábside 2*1</a:t>
            </a:r>
          </a:p>
          <a:p>
            <a:r>
              <a:rPr lang="ca-ES" dirty="0"/>
              <a:t>Frontal </a:t>
            </a:r>
            <a:r>
              <a:rPr lang="ca-ES" dirty="0" smtClean="0"/>
              <a:t>2: Madre ,Tierra primigénia </a:t>
            </a:r>
            <a:endParaRPr lang="ca-ES" dirty="0"/>
          </a:p>
          <a:p>
            <a:r>
              <a:rPr lang="ca-ES" dirty="0" smtClean="0"/>
              <a:t>Lateral </a:t>
            </a:r>
            <a:r>
              <a:rPr lang="ca-ES" dirty="0"/>
              <a:t>4: La T</a:t>
            </a:r>
            <a:r>
              <a:rPr lang="ca-ES" dirty="0" smtClean="0"/>
              <a:t>ierra </a:t>
            </a:r>
            <a:r>
              <a:rPr lang="ca-ES" dirty="0"/>
              <a:t>material , </a:t>
            </a:r>
            <a:r>
              <a:rPr lang="ca-ES" dirty="0" smtClean="0"/>
              <a:t>símbolo </a:t>
            </a:r>
            <a:r>
              <a:rPr lang="ca-ES" dirty="0"/>
              <a:t>del Dios </a:t>
            </a:r>
            <a:r>
              <a:rPr lang="ca-ES" dirty="0" smtClean="0"/>
              <a:t>inmutable.</a:t>
            </a:r>
            <a:endParaRPr lang="ca-ES" dirty="0"/>
          </a:p>
          <a:p>
            <a:r>
              <a:rPr lang="ca-ES" dirty="0" smtClean="0"/>
              <a:t>Ábside </a:t>
            </a:r>
            <a:r>
              <a:rPr lang="ca-ES" dirty="0"/>
              <a:t>5: numero divino , la </a:t>
            </a:r>
            <a:r>
              <a:rPr lang="ca-ES" dirty="0" smtClean="0"/>
              <a:t>plasmación </a:t>
            </a:r>
            <a:r>
              <a:rPr lang="ca-ES" dirty="0"/>
              <a:t>de la </a:t>
            </a:r>
            <a:r>
              <a:rPr lang="ca-ES" dirty="0" smtClean="0"/>
              <a:t>bendición </a:t>
            </a:r>
            <a:r>
              <a:rPr lang="ca-ES" dirty="0"/>
              <a:t>de </a:t>
            </a:r>
            <a:r>
              <a:rPr lang="ca-ES" dirty="0" smtClean="0"/>
              <a:t>Dios</a:t>
            </a:r>
            <a:r>
              <a:rPr lang="ca-ES" dirty="0"/>
              <a:t>. </a:t>
            </a:r>
          </a:p>
          <a:p>
            <a:endParaRPr lang="ca-ES" dirty="0" smtClean="0"/>
          </a:p>
          <a:p>
            <a:endParaRPr lang="ca-ES" dirty="0"/>
          </a:p>
        </p:txBody>
      </p:sp>
    </p:spTree>
    <p:extLst>
      <p:ext uri="{BB962C8B-B14F-4D97-AF65-F5344CB8AC3E}">
        <p14:creationId xmlns="" xmlns:p14="http://schemas.microsoft.com/office/powerpoint/2010/main" val="271288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eb.educastur.princast.es/proyectos/jimena/pj_leontinaai/arte/webimarte2/WEBIMAG/ROMANICO/imagenes/fromp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434270"/>
            <a:ext cx="6916761" cy="38588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483767" y="1017024"/>
            <a:ext cx="936000" cy="2628000"/>
          </a:xfrm>
          <a:prstGeom prst="rect">
            <a:avLst/>
          </a:prstGeom>
          <a:noFill/>
          <a:ln w="127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9" name="18 Rectángulo"/>
          <p:cNvSpPr/>
          <p:nvPr/>
        </p:nvSpPr>
        <p:spPr>
          <a:xfrm>
            <a:off x="4283968" y="1017024"/>
            <a:ext cx="853158" cy="2628000"/>
          </a:xfrm>
          <a:prstGeom prst="rect">
            <a:avLst/>
          </a:prstGeom>
          <a:noFill/>
          <a:ln w="127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1" name="20 Rectángulo"/>
          <p:cNvSpPr/>
          <p:nvPr/>
        </p:nvSpPr>
        <p:spPr>
          <a:xfrm>
            <a:off x="5148064" y="1017024"/>
            <a:ext cx="853158" cy="2628000"/>
          </a:xfrm>
          <a:prstGeom prst="rect">
            <a:avLst/>
          </a:prstGeom>
          <a:noFill/>
          <a:ln w="127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2" name="21 Rectángulo"/>
          <p:cNvSpPr/>
          <p:nvPr/>
        </p:nvSpPr>
        <p:spPr>
          <a:xfrm>
            <a:off x="6012160" y="1017024"/>
            <a:ext cx="853158" cy="2628000"/>
          </a:xfrm>
          <a:prstGeom prst="rect">
            <a:avLst/>
          </a:prstGeom>
          <a:noFill/>
          <a:ln w="12700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3" name="22 Rectángulo"/>
          <p:cNvSpPr/>
          <p:nvPr/>
        </p:nvSpPr>
        <p:spPr>
          <a:xfrm>
            <a:off x="6876256" y="1017024"/>
            <a:ext cx="853158" cy="2628000"/>
          </a:xfrm>
          <a:prstGeom prst="rect">
            <a:avLst/>
          </a:prstGeom>
          <a:noFill/>
          <a:ln w="127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4" name="23 Rectángulo"/>
          <p:cNvSpPr/>
          <p:nvPr/>
        </p:nvSpPr>
        <p:spPr>
          <a:xfrm>
            <a:off x="7596336" y="1556792"/>
            <a:ext cx="424800" cy="1512168"/>
          </a:xfrm>
          <a:prstGeom prst="rect">
            <a:avLst/>
          </a:prstGeom>
          <a:noFill/>
          <a:ln w="12700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5" name="24 Rectángulo"/>
          <p:cNvSpPr/>
          <p:nvPr/>
        </p:nvSpPr>
        <p:spPr>
          <a:xfrm>
            <a:off x="3419872" y="1017024"/>
            <a:ext cx="853158" cy="2628000"/>
          </a:xfrm>
          <a:prstGeom prst="rect">
            <a:avLst/>
          </a:prstGeom>
          <a:noFill/>
          <a:ln w="127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6" name="25 Rectángulo"/>
          <p:cNvSpPr/>
          <p:nvPr/>
        </p:nvSpPr>
        <p:spPr>
          <a:xfrm>
            <a:off x="2483767" y="1890000"/>
            <a:ext cx="5245647" cy="846000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cxnSp>
        <p:nvCxnSpPr>
          <p:cNvPr id="34" name="33 Conector recto"/>
          <p:cNvCxnSpPr/>
          <p:nvPr/>
        </p:nvCxnSpPr>
        <p:spPr>
          <a:xfrm flipV="1">
            <a:off x="2483767" y="1017024"/>
            <a:ext cx="3517455" cy="2627851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"/>
          <p:cNvSpPr/>
          <p:nvPr/>
        </p:nvSpPr>
        <p:spPr>
          <a:xfrm>
            <a:off x="7092280" y="2745016"/>
            <a:ext cx="1440160" cy="846000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1" name="40 Rectángulo"/>
          <p:cNvSpPr/>
          <p:nvPr/>
        </p:nvSpPr>
        <p:spPr>
          <a:xfrm>
            <a:off x="7092280" y="1052736"/>
            <a:ext cx="1440160" cy="846000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4" name="43 Rectángulo"/>
          <p:cNvSpPr/>
          <p:nvPr/>
        </p:nvSpPr>
        <p:spPr>
          <a:xfrm>
            <a:off x="7164288" y="2745016"/>
            <a:ext cx="1440160" cy="846000"/>
          </a:xfrm>
          <a:prstGeom prst="rect">
            <a:avLst/>
          </a:prstGeom>
          <a:noFill/>
          <a:ln w="127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3" name="42 CuadroTexto"/>
          <p:cNvSpPr txBox="1"/>
          <p:nvPr/>
        </p:nvSpPr>
        <p:spPr>
          <a:xfrm>
            <a:off x="4710547" y="3915519"/>
            <a:ext cx="3821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2800" b="1" dirty="0" smtClean="0"/>
              <a:t>San </a:t>
            </a:r>
            <a:r>
              <a:rPr lang="ca-ES" sz="2800" b="1" dirty="0" smtClean="0"/>
              <a:t>Martín </a:t>
            </a:r>
            <a:r>
              <a:rPr lang="ca-ES" sz="2800" b="1" dirty="0" smtClean="0"/>
              <a:t>de </a:t>
            </a:r>
            <a:r>
              <a:rPr lang="ca-ES" sz="2800" b="1" dirty="0" smtClean="0"/>
              <a:t>Frómista</a:t>
            </a:r>
            <a:endParaRPr lang="ca-ES" sz="2800" b="1" dirty="0"/>
          </a:p>
        </p:txBody>
      </p:sp>
      <p:sp>
        <p:nvSpPr>
          <p:cNvPr id="46" name="45 Cerrar llave"/>
          <p:cNvSpPr/>
          <p:nvPr/>
        </p:nvSpPr>
        <p:spPr>
          <a:xfrm rot="16200000">
            <a:off x="4026469" y="-986419"/>
            <a:ext cx="432050" cy="3528394"/>
          </a:xfrm>
          <a:prstGeom prst="rightBrace">
            <a:avLst>
              <a:gd name="adj1" fmla="val 8333"/>
              <a:gd name="adj2" fmla="val 49735"/>
            </a:avLst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47" name="46 CuadroTexto"/>
          <p:cNvSpPr txBox="1"/>
          <p:nvPr/>
        </p:nvSpPr>
        <p:spPr>
          <a:xfrm>
            <a:off x="4067944" y="2606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4</a:t>
            </a:r>
            <a:endParaRPr lang="ca-E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9" name="48 Cerrar llave"/>
          <p:cNvSpPr/>
          <p:nvPr/>
        </p:nvSpPr>
        <p:spPr>
          <a:xfrm rot="10800000">
            <a:off x="1912020" y="997337"/>
            <a:ext cx="571747" cy="2631325"/>
          </a:xfrm>
          <a:prstGeom prst="rightBrace">
            <a:avLst>
              <a:gd name="adj1" fmla="val 8333"/>
              <a:gd name="adj2" fmla="val 49735"/>
            </a:avLst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50" name="49 CuadroTexto"/>
          <p:cNvSpPr txBox="1"/>
          <p:nvPr/>
        </p:nvSpPr>
        <p:spPr>
          <a:xfrm>
            <a:off x="1691680" y="212821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3</a:t>
            </a:r>
            <a:endParaRPr lang="ca-E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4499992" y="198884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5</a:t>
            </a:r>
            <a:endParaRPr lang="ca-E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2" name="51 Cerrar llave"/>
          <p:cNvSpPr/>
          <p:nvPr/>
        </p:nvSpPr>
        <p:spPr>
          <a:xfrm rot="16200000">
            <a:off x="6656103" y="-56288"/>
            <a:ext cx="432050" cy="1714576"/>
          </a:xfrm>
          <a:prstGeom prst="rightBrace">
            <a:avLst>
              <a:gd name="adj1" fmla="val 8333"/>
              <a:gd name="adj2" fmla="val 49735"/>
            </a:avLst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53" name="52 CuadroTexto"/>
          <p:cNvSpPr txBox="1"/>
          <p:nvPr/>
        </p:nvSpPr>
        <p:spPr>
          <a:xfrm>
            <a:off x="6714475" y="2606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2</a:t>
            </a:r>
            <a:endParaRPr lang="ca-ES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56" name="55 Conector recto de flecha"/>
          <p:cNvCxnSpPr/>
          <p:nvPr/>
        </p:nvCxnSpPr>
        <p:spPr>
          <a:xfrm>
            <a:off x="5796136" y="1898736"/>
            <a:ext cx="0" cy="837264"/>
          </a:xfrm>
          <a:prstGeom prst="straightConnector1">
            <a:avLst/>
          </a:prstGeom>
          <a:ln w="25400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57 Conector recto de flecha"/>
          <p:cNvCxnSpPr/>
          <p:nvPr/>
        </p:nvCxnSpPr>
        <p:spPr>
          <a:xfrm>
            <a:off x="7092453" y="1890000"/>
            <a:ext cx="0" cy="837264"/>
          </a:xfrm>
          <a:prstGeom prst="straightConnector1">
            <a:avLst/>
          </a:prstGeom>
          <a:ln w="25400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58 Conector recto de flecha"/>
          <p:cNvCxnSpPr/>
          <p:nvPr/>
        </p:nvCxnSpPr>
        <p:spPr>
          <a:xfrm flipH="1">
            <a:off x="6014840" y="1700808"/>
            <a:ext cx="850478" cy="0"/>
          </a:xfrm>
          <a:prstGeom prst="straightConnector1">
            <a:avLst/>
          </a:prstGeom>
          <a:ln w="25400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62 Conector recto de flecha"/>
          <p:cNvCxnSpPr/>
          <p:nvPr/>
        </p:nvCxnSpPr>
        <p:spPr>
          <a:xfrm>
            <a:off x="7020272" y="1052736"/>
            <a:ext cx="0" cy="837264"/>
          </a:xfrm>
          <a:prstGeom prst="straightConnector1">
            <a:avLst/>
          </a:prstGeom>
          <a:ln w="25400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63 Conector recto de flecha"/>
          <p:cNvCxnSpPr/>
          <p:nvPr/>
        </p:nvCxnSpPr>
        <p:spPr>
          <a:xfrm>
            <a:off x="7020272" y="2735752"/>
            <a:ext cx="0" cy="837264"/>
          </a:xfrm>
          <a:prstGeom prst="straightConnector1">
            <a:avLst/>
          </a:prstGeom>
          <a:ln w="25400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"/>
          <p:cNvSpPr/>
          <p:nvPr/>
        </p:nvSpPr>
        <p:spPr>
          <a:xfrm>
            <a:off x="7028656" y="1169424"/>
            <a:ext cx="853158" cy="2628000"/>
          </a:xfrm>
          <a:prstGeom prst="rect">
            <a:avLst/>
          </a:prstGeom>
          <a:noFill/>
          <a:ln w="127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37726">
            <a:off x="2341169" y="3991095"/>
            <a:ext cx="186690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048196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39552" y="908720"/>
            <a:ext cx="57606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dirty="0" smtClean="0"/>
              <a:t>San Martin de Frómista:</a:t>
            </a:r>
          </a:p>
          <a:p>
            <a:r>
              <a:rPr lang="ca-ES" dirty="0" smtClean="0"/>
              <a:t>1-Nave de proporción 4*3 (2 triángulos pitagóricos 3,4,5)</a:t>
            </a:r>
          </a:p>
          <a:p>
            <a:r>
              <a:rPr lang="ca-ES" dirty="0" smtClean="0"/>
              <a:t>2-Transepto con cúpula 3*1</a:t>
            </a:r>
          </a:p>
          <a:p>
            <a:r>
              <a:rPr lang="ca-ES" dirty="0" smtClean="0"/>
              <a:t>3-Los pilares del transepto</a:t>
            </a:r>
            <a:r>
              <a:rPr lang="ca-ES" dirty="0"/>
              <a:t> </a:t>
            </a:r>
            <a:r>
              <a:rPr lang="ca-ES" dirty="0" smtClean="0"/>
              <a:t>y las anchuras de las absidiólas se determinan por la anchura del arco triunfal</a:t>
            </a:r>
            <a:endParaRPr lang="ca-ES" dirty="0"/>
          </a:p>
          <a:p>
            <a:r>
              <a:rPr lang="ca-ES" dirty="0" smtClean="0"/>
              <a:t>Frontal 3: Triplicidad de la unidad , el numero del ciélo y de Dios.</a:t>
            </a:r>
          </a:p>
          <a:p>
            <a:r>
              <a:rPr lang="ca-ES" dirty="0" smtClean="0"/>
              <a:t>Lateral 4: La tierra material , símbolo del Dios inmutable</a:t>
            </a:r>
          </a:p>
          <a:p>
            <a:r>
              <a:rPr lang="ca-ES" dirty="0" smtClean="0"/>
              <a:t>Transepto 5: numero divino , la plasmación de la bendición de Dios. (Cuadrado en la cúpula , de nuevo Dios inmutable).</a:t>
            </a:r>
          </a:p>
          <a:p>
            <a:endParaRPr lang="ca-ES" dirty="0" smtClean="0"/>
          </a:p>
          <a:p>
            <a:endParaRPr lang="ca-ES" dirty="0"/>
          </a:p>
        </p:txBody>
      </p:sp>
    </p:spTree>
    <p:extLst>
      <p:ext uri="{BB962C8B-B14F-4D97-AF65-F5344CB8AC3E}">
        <p14:creationId xmlns="" xmlns:p14="http://schemas.microsoft.com/office/powerpoint/2010/main" val="33643188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144</Words>
  <Application>Microsoft Office PowerPoint</Application>
  <PresentationFormat>On-screen Show (4:3)</PresentationFormat>
  <Paragraphs>21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Tema de Office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xavi</dc:creator>
  <cp:lastModifiedBy>Hermann de Carinthia</cp:lastModifiedBy>
  <cp:revision>15</cp:revision>
  <dcterms:created xsi:type="dcterms:W3CDTF">2014-03-15T09:14:16Z</dcterms:created>
  <dcterms:modified xsi:type="dcterms:W3CDTF">2014-11-14T04:24:33Z</dcterms:modified>
</cp:coreProperties>
</file>